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6.svg" ContentType="image/svg+xml"/>
  <Override PartName="/ppt/media/image18.svg" ContentType="image/svg+xml"/>
  <Override PartName="/ppt/media/image24.svg" ContentType="image/svg+xml"/>
  <Override PartName="/ppt/media/image34.svg" ContentType="image/svg+xml"/>
  <Override PartName="/ppt/media/image4.svg" ContentType="image/svg+xml"/>
  <Override PartName="/ppt/media/image5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295" r:id="rId10"/>
    <p:sldId id="309" r:id="rId11"/>
    <p:sldId id="382" r:id="rId12"/>
    <p:sldId id="310" r:id="rId13"/>
    <p:sldId id="422" r:id="rId14"/>
    <p:sldId id="437" r:id="rId15"/>
    <p:sldId id="438" r:id="rId16"/>
    <p:sldId id="311" r:id="rId17"/>
    <p:sldId id="299" r:id="rId18"/>
    <p:sldId id="323" r:id="rId19"/>
    <p:sldId id="333" r:id="rId20"/>
    <p:sldId id="354" r:id="rId21"/>
    <p:sldId id="439" r:id="rId22"/>
    <p:sldId id="313" r:id="rId23"/>
    <p:sldId id="300" r:id="rId24"/>
    <p:sldId id="327" r:id="rId25"/>
    <p:sldId id="301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1" autoAdjust="0"/>
    <p:restoredTop sz="94660"/>
  </p:normalViewPr>
  <p:slideViewPr>
    <p:cSldViewPr snapToGrid="0">
      <p:cViewPr>
        <p:scale>
          <a:sx n="87" d="100"/>
          <a:sy n="87" d="100"/>
        </p:scale>
        <p:origin x="101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215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tags" Target="../tags/tag94.xml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3" Type="http://schemas.openxmlformats.org/officeDocument/2006/relationships/tags" Target="../tags/tag93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tags" Target="../tags/tag92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image" Target="../media/image1.png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4.svg"/><Relationship Id="rId7" Type="http://schemas.openxmlformats.org/officeDocument/2006/relationships/image" Target="../media/image29.png"/><Relationship Id="rId6" Type="http://schemas.openxmlformats.org/officeDocument/2006/relationships/tags" Target="../tags/tag105.xml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3" Type="http://schemas.openxmlformats.org/officeDocument/2006/relationships/tags" Target="../tags/tag104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tags" Target="../tags/tag103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image" Target="../media/image1.png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18.xml"/><Relationship Id="rId5" Type="http://schemas.openxmlformats.org/officeDocument/2006/relationships/image" Target="../media/image1.png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tags" Target="../tags/tag1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20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132.xml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9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image" Target="../media/image1.png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tags" Target="../tags/tag13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34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146.xml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41.png"/><Relationship Id="rId22" Type="http://schemas.openxmlformats.org/officeDocument/2006/relationships/image" Target="../media/image40.png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tags" Target="../tags/tag133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image" Target="../media/image1.png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tags" Target="../tags/tag14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48.xml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160.xml"/><Relationship Id="rId26" Type="http://schemas.openxmlformats.org/officeDocument/2006/relationships/image" Target="../media/image48.png"/><Relationship Id="rId25" Type="http://schemas.openxmlformats.org/officeDocument/2006/relationships/image" Target="../media/image47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7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image" Target="../media/image1.png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tags" Target="../tags/tag16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62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74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61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image" Target="../media/image1.png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tags" Target="../tags/tag17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76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88.xml"/><Relationship Id="rId23" Type="http://schemas.openxmlformats.org/officeDocument/2006/relationships/image" Target="../media/image52.png"/><Relationship Id="rId22" Type="http://schemas.openxmlformats.org/officeDocument/2006/relationships/image" Target="../media/image51.png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tags" Target="../tags/tag175.xml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image" Target="../media/image1.png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93.xml"/><Relationship Id="rId5" Type="http://schemas.openxmlformats.org/officeDocument/2006/relationships/image" Target="../media/image1.png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196.xml"/><Relationship Id="rId7" Type="http://schemas.openxmlformats.org/officeDocument/2006/relationships/image" Target="../media/image5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95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194.xml"/><Relationship Id="rId19" Type="http://schemas.openxmlformats.org/officeDocument/2006/relationships/tags" Target="../tags/tag201.xml"/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1.png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image" Target="../media/image55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204.xml"/><Relationship Id="rId7" Type="http://schemas.openxmlformats.org/officeDocument/2006/relationships/image" Target="../media/image5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203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09.xml"/><Relationship Id="rId20" Type="http://schemas.openxmlformats.org/officeDocument/2006/relationships/image" Target="../media/image48.png"/><Relationship Id="rId2" Type="http://schemas.openxmlformats.org/officeDocument/2006/relationships/tags" Target="../tags/tag202.xml"/><Relationship Id="rId19" Type="http://schemas.openxmlformats.org/officeDocument/2006/relationships/image" Target="../media/image51.png"/><Relationship Id="rId18" Type="http://schemas.openxmlformats.org/officeDocument/2006/relationships/image" Target="../media/image52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1.png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image" Target="../media/image55.sv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1.pn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image" Target="../media/image1.png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64.xml"/><Relationship Id="rId5" Type="http://schemas.openxmlformats.org/officeDocument/2006/relationships/image" Target="../media/image1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tags" Target="../tags/tag6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66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75.xml"/><Relationship Id="rId26" Type="http://schemas.openxmlformats.org/officeDocument/2006/relationships/image" Target="../media/image22.png"/><Relationship Id="rId25" Type="http://schemas.openxmlformats.org/officeDocument/2006/relationships/image" Target="../media/image21.pn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65.xml"/><Relationship Id="rId19" Type="http://schemas.openxmlformats.org/officeDocument/2006/relationships/tags" Target="../tags/tag71.xml"/><Relationship Id="rId18" Type="http://schemas.openxmlformats.org/officeDocument/2006/relationships/image" Target="../media/image1.png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0.xml"/><Relationship Id="rId5" Type="http://schemas.openxmlformats.org/officeDocument/2006/relationships/image" Target="../media/image1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tags" Target="../tags/tag83.xml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3" Type="http://schemas.openxmlformats.org/officeDocument/2006/relationships/tags" Target="../tags/tag82.xml"/><Relationship Id="rId24" Type="http://schemas.openxmlformats.org/officeDocument/2006/relationships/slideLayout" Target="../slideLayouts/slideLayout24.xml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tags" Target="../tags/tag81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image" Target="../media/image1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Server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2024.11.8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server.py can’t stop running: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3670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12863" b="44084"/>
          <a:stretch>
            <a:fillRect/>
          </a:stretch>
        </p:blipFill>
        <p:spPr>
          <a:xfrm>
            <a:off x="127635" y="2367280"/>
            <a:ext cx="4785995" cy="46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2364740"/>
            <a:ext cx="3610610" cy="1009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270" y="4211320"/>
            <a:ext cx="4785360" cy="589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59475" y="4210050"/>
            <a:ext cx="3735705" cy="11004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23535" y="374650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Using Flag Variables to Control Server Acceptance Status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2200" y="199453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Capturing Keyboard Interrupts</a:t>
            </a:r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Network problem: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811645" y="3750310"/>
            <a:ext cx="34607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add a new parameter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8770" y="2466340"/>
            <a:ext cx="5154930" cy="774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1800225"/>
            <a:ext cx="5506720" cy="1868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9475" y="4138295"/>
            <a:ext cx="5759450" cy="2153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8770" y="4338955"/>
            <a:ext cx="5086985" cy="1024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780" y="5596890"/>
            <a:ext cx="48209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Should close the proxy &amp; check ip/port/defender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Using ICMP: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680845" y="3707130"/>
            <a:ext cx="1407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UI display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2270" y="6468110"/>
            <a:ext cx="191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send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06945" y="3718560"/>
            <a:ext cx="1536700" cy="320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0785" y="1934210"/>
            <a:ext cx="2367280" cy="1682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660" y="4104640"/>
            <a:ext cx="4171950" cy="2272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1550" y="1550670"/>
            <a:ext cx="4123690" cy="21501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05525" y="4010025"/>
            <a:ext cx="3907790" cy="2364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35625" y="5023485"/>
            <a:ext cx="5770880" cy="434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201410" y="6442710"/>
            <a:ext cx="4865370" cy="320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safety config, server log, README.</a:t>
            </a:r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md, etc.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47310" y="6388100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test</a:t>
            </a:r>
            <a:r>
              <a:rPr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types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764030"/>
            <a:ext cx="5664200" cy="4320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9475" y="1760855"/>
            <a:ext cx="5861050" cy="429069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015230" y="6484620"/>
            <a:ext cx="1409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visualization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2215" y="1660525"/>
            <a:ext cx="5899785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rcRect b="11694"/>
          <a:stretch>
            <a:fillRect/>
          </a:stretch>
        </p:blipFill>
        <p:spPr>
          <a:xfrm>
            <a:off x="426720" y="1660525"/>
            <a:ext cx="5572125" cy="474726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2730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4445" y="1207770"/>
            <a:ext cx="4486275" cy="2709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2004060"/>
            <a:ext cx="7357745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8920" y="3917315"/>
            <a:ext cx="4784725" cy="26822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2024.11.6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rcRect l="1141" r="31364" b="6816"/>
          <a:stretch>
            <a:fillRect/>
          </a:stretch>
        </p:blipFill>
        <p:spPr>
          <a:xfrm>
            <a:off x="337820" y="1483360"/>
            <a:ext cx="4808855" cy="394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rcRect l="1291" r="1198" b="1829"/>
          <a:stretch>
            <a:fillRect/>
          </a:stretch>
        </p:blipFill>
        <p:spPr>
          <a:xfrm>
            <a:off x="6628130" y="1481455"/>
            <a:ext cx="5094605" cy="3947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7055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Ping</a:t>
            </a:r>
            <a:endParaRPr lang="en-US" altLang="zh-CN" b="1"/>
          </a:p>
        </p:txBody>
      </p:sp>
      <p:sp>
        <p:nvSpPr>
          <p:cNvPr id="9" name="文本框 8"/>
          <p:cNvSpPr txBox="1"/>
          <p:nvPr/>
        </p:nvSpPr>
        <p:spPr>
          <a:xfrm>
            <a:off x="6958330" y="5586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Traceroute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165100" y="5992495"/>
            <a:ext cx="470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Whether the packet can reach the destination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42785" y="5992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Where is the packet going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78425" y="5109845"/>
            <a:ext cx="523240" cy="60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972810" y="5061585"/>
            <a:ext cx="581660" cy="639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978400" y="5739765"/>
            <a:ext cx="2064385" cy="10566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1740" y="5843905"/>
            <a:ext cx="1766570" cy="835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/>
              <a:t>Send packet</a:t>
            </a:r>
            <a:endParaRPr lang="en-US" altLang="zh-CN" b="1"/>
          </a:p>
          <a:p>
            <a:pPr algn="ctr"/>
            <a:r>
              <a:rPr lang="en-US" altLang="zh-CN" b="1"/>
              <a:t>+</a:t>
            </a:r>
            <a:endParaRPr lang="en-US" altLang="zh-CN" b="1"/>
          </a:p>
          <a:p>
            <a:pPr algn="ctr"/>
            <a:r>
              <a:rPr lang="en-US" altLang="zh-CN" b="1"/>
              <a:t>Receive packet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2631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Traceroute Process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0650" y="4909185"/>
            <a:ext cx="7232650" cy="1417320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4447540" y="2272030"/>
            <a:ext cx="972820" cy="518160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365240" y="1816735"/>
            <a:ext cx="1675765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364605" y="2750820"/>
            <a:ext cx="1705610" cy="518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164465" y="2440940"/>
            <a:ext cx="298386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433570" y="2329815"/>
            <a:ext cx="1096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Tracert</a:t>
            </a:r>
            <a:endParaRPr lang="en-US" altLang="zh-CN" sz="2000" b="1"/>
          </a:p>
        </p:txBody>
      </p:sp>
      <p:sp>
        <p:nvSpPr>
          <p:cNvPr id="81" name="圆角矩形 80"/>
          <p:cNvSpPr/>
          <p:nvPr/>
        </p:nvSpPr>
        <p:spPr>
          <a:xfrm>
            <a:off x="127635" y="1592580"/>
            <a:ext cx="3020695" cy="717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64605" y="190373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send packet</a:t>
            </a:r>
            <a:endParaRPr lang="en-US" altLang="zh-CN" b="1"/>
          </a:p>
        </p:txBody>
      </p:sp>
      <p:sp>
        <p:nvSpPr>
          <p:cNvPr id="83" name="文本框 82"/>
          <p:cNvSpPr txBox="1"/>
          <p:nvPr/>
        </p:nvSpPr>
        <p:spPr>
          <a:xfrm>
            <a:off x="6365240" y="2814955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receive packet</a:t>
            </a:r>
            <a:endParaRPr lang="en-US" altLang="zh-CN" b="1"/>
          </a:p>
        </p:txBody>
      </p:sp>
      <p:sp>
        <p:nvSpPr>
          <p:cNvPr id="84" name="文本框 83"/>
          <p:cNvSpPr txBox="1"/>
          <p:nvPr/>
        </p:nvSpPr>
        <p:spPr>
          <a:xfrm>
            <a:off x="203200" y="1734820"/>
            <a:ext cx="2926080" cy="3683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Tracert </a:t>
            </a:r>
            <a:r>
              <a:rPr lang="zh-CN" altLang="en-US" b="1"/>
              <a:t>multiple</a:t>
            </a:r>
            <a:r>
              <a:rPr lang="en-US" altLang="zh-CN" b="1"/>
              <a:t> TTL</a:t>
            </a:r>
            <a:endParaRPr lang="en-US" altLang="zh-CN" b="1"/>
          </a:p>
        </p:txBody>
      </p:sp>
      <p:sp>
        <p:nvSpPr>
          <p:cNvPr id="85" name="文本框 84"/>
          <p:cNvSpPr txBox="1"/>
          <p:nvPr/>
        </p:nvSpPr>
        <p:spPr>
          <a:xfrm>
            <a:off x="69215" y="2615565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Animate (Real-time plotting)</a:t>
            </a:r>
            <a:endParaRPr lang="en-US" altLang="zh-CN" b="1"/>
          </a:p>
        </p:txBody>
      </p:sp>
      <p:sp>
        <p:nvSpPr>
          <p:cNvPr id="86" name="右大括号 85"/>
          <p:cNvSpPr/>
          <p:nvPr/>
        </p:nvSpPr>
        <p:spPr>
          <a:xfrm>
            <a:off x="3129915" y="2022475"/>
            <a:ext cx="373380" cy="10299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3513455" y="2310130"/>
            <a:ext cx="116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------</a:t>
            </a:r>
            <a:endParaRPr lang="en-US" altLang="zh-CN"/>
          </a:p>
        </p:txBody>
      </p:sp>
      <p:sp>
        <p:nvSpPr>
          <p:cNvPr id="88" name="左大括号 87"/>
          <p:cNvSpPr/>
          <p:nvPr/>
        </p:nvSpPr>
        <p:spPr>
          <a:xfrm>
            <a:off x="5961380" y="1903730"/>
            <a:ext cx="474345" cy="12363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337560" y="2022475"/>
            <a:ext cx="119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highlight>
                  <a:srgbClr val="FFFF00"/>
                </a:highlight>
              </a:rPr>
              <a:t>extra </a:t>
            </a:r>
            <a:endParaRPr lang="en-US" altLang="zh-CN" b="1">
              <a:highlight>
                <a:srgbClr val="FF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37560" y="2684145"/>
            <a:ext cx="1285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highlight>
                  <a:srgbClr val="FFFF00"/>
                </a:highlight>
                <a:sym typeface="+mn-ea"/>
              </a:rPr>
              <a:t>functions</a:t>
            </a:r>
            <a:endParaRPr lang="en-US" altLang="zh-CN" b="1">
              <a:highlight>
                <a:srgbClr val="FFFF00"/>
              </a:highlight>
              <a:sym typeface="+mn-ea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8063230" y="1697990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08295" y="2315845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---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8314690" y="217424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create packet</a:t>
            </a:r>
            <a:endParaRPr lang="en-US" altLang="zh-CN"/>
          </a:p>
        </p:txBody>
      </p:sp>
      <p:sp>
        <p:nvSpPr>
          <p:cNvPr id="30" name="左大括号 29"/>
          <p:cNvSpPr/>
          <p:nvPr/>
        </p:nvSpPr>
        <p:spPr>
          <a:xfrm>
            <a:off x="9893300" y="2021205"/>
            <a:ext cx="202565" cy="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095865" y="1941830"/>
            <a:ext cx="788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ICMP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0175240" y="2446655"/>
            <a:ext cx="64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UDP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4"/>
          <a:srcRect l="9896" r="13625" b="15988"/>
          <a:stretch>
            <a:fillRect/>
          </a:stretch>
        </p:blipFill>
        <p:spPr>
          <a:xfrm>
            <a:off x="3514090" y="6234430"/>
            <a:ext cx="5092065" cy="521335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4208780" y="5972175"/>
            <a:ext cx="3223260" cy="218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08780" y="6402070"/>
            <a:ext cx="3222625" cy="28892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19760" y="5880100"/>
            <a:ext cx="1386205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ICMP:</a:t>
            </a:r>
            <a:endParaRPr lang="en-US" altLang="zh-CN" sz="1600" b="1"/>
          </a:p>
        </p:txBody>
      </p:sp>
      <p:sp>
        <p:nvSpPr>
          <p:cNvPr id="107" name="文本框 106"/>
          <p:cNvSpPr txBox="1"/>
          <p:nvPr/>
        </p:nvSpPr>
        <p:spPr>
          <a:xfrm>
            <a:off x="619760" y="6379845"/>
            <a:ext cx="138557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Send UDP:</a:t>
            </a:r>
            <a:endParaRPr lang="en-US" altLang="zh-CN" sz="1600" b="1"/>
          </a:p>
        </p:txBody>
      </p:sp>
      <p:sp>
        <p:nvSpPr>
          <p:cNvPr id="113" name="文本框 112"/>
          <p:cNvSpPr txBox="1"/>
          <p:nvPr/>
        </p:nvSpPr>
        <p:spPr>
          <a:xfrm>
            <a:off x="8314690" y="1592580"/>
            <a:ext cx="208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set</a:t>
            </a:r>
            <a:r>
              <a:rPr lang="en-US" altLang="zh-CN"/>
              <a:t> </a:t>
            </a:r>
            <a:r>
              <a:rPr lang="zh-CN" altLang="en-US"/>
              <a:t>sock</a:t>
            </a:r>
            <a:r>
              <a:rPr lang="en-US" altLang="zh-CN"/>
              <a:t>et</a:t>
            </a:r>
            <a:endParaRPr lang="en-US" altLang="zh-CN"/>
          </a:p>
        </p:txBody>
      </p:sp>
      <p:sp>
        <p:nvSpPr>
          <p:cNvPr id="114" name="文本框 113"/>
          <p:cNvSpPr txBox="1"/>
          <p:nvPr/>
        </p:nvSpPr>
        <p:spPr>
          <a:xfrm>
            <a:off x="8070215" y="2900680"/>
            <a:ext cx="624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---</a:t>
            </a:r>
            <a:endParaRPr lang="en-US" altLang="zh-CN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521700" y="2900680"/>
            <a:ext cx="3404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Identity </a:t>
            </a:r>
            <a:r>
              <a:rPr lang="en-US" altLang="zh-CN" b="1"/>
              <a:t>Error</a:t>
            </a:r>
            <a:r>
              <a:rPr lang="en-US" altLang="zh-CN"/>
              <a:t> / </a:t>
            </a:r>
            <a:r>
              <a:rPr lang="en-US" altLang="zh-CN" b="1"/>
              <a:t>Hostname</a:t>
            </a:r>
            <a:r>
              <a:rPr lang="en-US" altLang="zh-CN"/>
              <a:t>+</a:t>
            </a:r>
            <a:r>
              <a:rPr lang="en-US" altLang="zh-CN" b="1"/>
              <a:t>addr</a:t>
            </a:r>
            <a:endParaRPr lang="en-US" altLang="zh-CN" b="1"/>
          </a:p>
          <a:p>
            <a:r>
              <a:rPr lang="en-US" altLang="zh-CN" b="1"/>
              <a:t>       (icmp_type)</a:t>
            </a:r>
            <a:endParaRPr lang="en-US" altLang="zh-CN" b="1"/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61285" y="3642995"/>
            <a:ext cx="6918325" cy="1329690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7574915" y="4081145"/>
            <a:ext cx="868680" cy="1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/>
              <a:t>TTL=0</a:t>
            </a:r>
            <a:endParaRPr lang="en-US" altLang="zh-CN" sz="1600" b="1"/>
          </a:p>
        </p:txBody>
      </p:sp>
      <p:cxnSp>
        <p:nvCxnSpPr>
          <p:cNvPr id="120" name="直接箭头连接符 119"/>
          <p:cNvCxnSpPr/>
          <p:nvPr/>
        </p:nvCxnSpPr>
        <p:spPr>
          <a:xfrm flipH="1">
            <a:off x="6771640" y="4325620"/>
            <a:ext cx="1186815" cy="36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/>
        </p:nvPicPr>
        <p:blipFill>
          <a:blip r:embed="rId26"/>
          <a:srcRect r="5868"/>
          <a:stretch>
            <a:fillRect/>
          </a:stretch>
        </p:blipFill>
        <p:spPr>
          <a:xfrm>
            <a:off x="635" y="3702050"/>
            <a:ext cx="2503805" cy="1369695"/>
          </a:xfrm>
          <a:prstGeom prst="rect">
            <a:avLst/>
          </a:prstGeom>
        </p:spPr>
      </p:pic>
      <p:sp>
        <p:nvSpPr>
          <p:cNvPr id="122" name="右箭头 121"/>
          <p:cNvSpPr/>
          <p:nvPr/>
        </p:nvSpPr>
        <p:spPr>
          <a:xfrm>
            <a:off x="2425700" y="4160520"/>
            <a:ext cx="412115" cy="294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5545455" y="4776470"/>
            <a:ext cx="323850" cy="4121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9423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37655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 Packet Creation Explanation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74410" y="1216660"/>
            <a:ext cx="6032500" cy="2747010"/>
            <a:chOff x="8928" y="2263"/>
            <a:chExt cx="9942" cy="2341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34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7" y="2933"/>
              <a:ext cx="9593" cy="106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packet consists of two main parts: the header and the data.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header includes essential control information like Type, Code, Checksum, Packet ID, and Sequence Number.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The data section contains user-defined data, often used for diagnostic purposes like timestamps or padding.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46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ICMP Packet Composition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2885" y="4175760"/>
            <a:ext cx="5276215" cy="212471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224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Type field (e.g., Echo Request or Echo Reply).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b: 1 byte for the Code field (specifies the subtype of the ICMP message).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Checksum (used for error checking).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Packet ID (to match requests with replies).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h: 2 bytes for the Sequence Number (helps track packet order).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7737" cy="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bbHHh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52073" y="4174933"/>
            <a:ext cx="6055256" cy="2125345"/>
            <a:chOff x="8316" y="7730"/>
            <a:chExt cx="10910" cy="2571"/>
          </a:xfrm>
        </p:grpSpPr>
        <p:sp>
          <p:nvSpPr>
            <p:cNvPr id="11" name="矩形: 圆角 126"/>
            <p:cNvSpPr/>
            <p:nvPr/>
          </p:nvSpPr>
          <p:spPr>
            <a:xfrm>
              <a:off x="8356" y="7730"/>
              <a:ext cx="10870" cy="257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8316" y="8476"/>
              <a:ext cx="10514" cy="12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header stores the control and identification information required for ICMP communication (Type, Code, Checksum, Packet ID, Sequence Number).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data section holds additional information, such as timestamps or any other diagnostic data needed for the echo request and reply process.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8356" y="7926"/>
              <a:ext cx="6139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Header &amp; Data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216660"/>
            <a:ext cx="5925185" cy="2747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885" y="6002655"/>
            <a:ext cx="4676775" cy="523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74410" y="6002655"/>
            <a:ext cx="5514975" cy="552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2285" y="4150360"/>
            <a:ext cx="3467100" cy="44767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9264650" y="4660900"/>
            <a:ext cx="251460" cy="1609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ISLIDE.ICON" val="#370237;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ISLIDE.ICON" val="#370237;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ISLIDE.ICON" val="#370237;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ISLIDE.ICON" val="#370237;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ISLIDE.ICON" val="#370237;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ISLIDE.ICON" val="#370237;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ISLIDE.ICON" val="#370237;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ISLIDE.ICON" val="#370237;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ISLIDE.ICON" val="#370237;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PP_MARK_KEY" val="8d9ce33f-0787-4b01-b949-181b33e54652"/>
  <p:tag name="COMMONDATA" val="eyJoZGlkIjoiNzdiMDg3MjliZTZmOTAyNGJmNTBiNGM0NmY0ZDMzNGEifQ=="/>
  <p:tag name="commondata" val="eyJoZGlkIjoiNjk2ZTc2YjIyMzVjOWQxM2UyY2I5Nzc1MzcxMTEzYzYifQ==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ISLIDE.ICON" val="#370237;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3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7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ISLIDE.ICON" val="#370237;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ISLIDE.ICON" val="#370237;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ISLIDE.ICON" val="#370237;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5191</Words>
  <Application>WPS 演示</Application>
  <PresentationFormat>宽屏</PresentationFormat>
  <Paragraphs>444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方正小标宋简体</vt:lpstr>
      <vt:lpstr>Arial</vt:lpstr>
      <vt:lpstr>等线</vt:lpstr>
      <vt:lpstr>Arial Unicode MS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130</cp:revision>
  <dcterms:created xsi:type="dcterms:W3CDTF">2021-09-25T04:53:00Z</dcterms:created>
  <dcterms:modified xsi:type="dcterms:W3CDTF">2024-11-06T12:50:44Z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A2E0FEA045A94266ABBE15066CA5FE4E_12</vt:lpwstr>
  </property>
  <property fmtid="{D5CDD505-2E9C-101B-9397-08002B2CF9AE}" pid="3" name="KSOProductBuildVer">
    <vt:lpwstr>2052-12.1.0.18909</vt:lpwstr>
  </property>
</Properties>
</file>